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rey bong" initials="sb" lastIdx="2" clrIdx="0">
    <p:extLst>
      <p:ext uri="{19B8F6BF-5375-455C-9EA6-DF929625EA0E}">
        <p15:presenceInfo xmlns:p15="http://schemas.microsoft.com/office/powerpoint/2012/main" userId="11d0c4149005d6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59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93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68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99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65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39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16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59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6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32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50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734EF-3E57-470D-B3D8-760B136A6798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26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7A62B87-4E47-9B44-A18A-7E9D5DF15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2D2D6840-6B5A-5241-95C6-485B99970329}"/>
              </a:ext>
            </a:extLst>
          </p:cNvPr>
          <p:cNvSpPr>
            <a:spLocks noGrp="1"/>
          </p:cNvSpPr>
          <p:nvPr/>
        </p:nvSpPr>
        <p:spPr>
          <a:xfrm>
            <a:off x="2209800" y="1901687"/>
            <a:ext cx="7772400" cy="88460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R" dirty="0"/>
              <a:t>Title</a:t>
            </a:r>
            <a:endParaRPr kumimoji="1" lang="ko-KR" altLang="en-US" dirty="0"/>
          </a:p>
        </p:txBody>
      </p:sp>
      <p:sp>
        <p:nvSpPr>
          <p:cNvPr id="5" name="부제목 2">
            <a:extLst>
              <a:ext uri="{FF2B5EF4-FFF2-40B4-BE49-F238E27FC236}">
                <a16:creationId xmlns:a16="http://schemas.microsoft.com/office/drawing/2014/main" id="{2FE45E8A-D3F7-7C4E-B293-588226965E0E}"/>
              </a:ext>
            </a:extLst>
          </p:cNvPr>
          <p:cNvSpPr>
            <a:spLocks noGrp="1"/>
          </p:cNvSpPr>
          <p:nvPr/>
        </p:nvSpPr>
        <p:spPr>
          <a:xfrm>
            <a:off x="2667000" y="3322379"/>
            <a:ext cx="6858000" cy="150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dirty="0"/>
              <a:t>Speaker</a:t>
            </a:r>
          </a:p>
          <a:p>
            <a:r>
              <a:rPr lang="en-US" altLang="ko-KR" dirty="0">
                <a:cs typeface="굴림" panose="020B0600000101010101" pitchFamily="50" charset="-127"/>
              </a:rPr>
              <a:t>Affiliation</a:t>
            </a:r>
            <a:endParaRPr lang="ko-KR" altLang="ko-KR" dirty="0"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391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CE764A-8525-C545-8E8C-7AF7F3D88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B80ED13-F784-B049-AB0C-2DFD53733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469"/>
            <a:ext cx="12192000" cy="629461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A38FC6E4-49FE-FF42-9C5C-44276393BD91}"/>
              </a:ext>
            </a:extLst>
          </p:cNvPr>
          <p:cNvSpPr/>
          <p:nvPr/>
        </p:nvSpPr>
        <p:spPr>
          <a:xfrm>
            <a:off x="1716024" y="1862073"/>
            <a:ext cx="7940040" cy="3352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4C0D40A-0E2F-434A-950D-70B9D4531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830" y="3916600"/>
            <a:ext cx="1749680" cy="6353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DE94A2F-3123-2548-8D8A-D96857D8B9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488" y="2789572"/>
            <a:ext cx="7135776" cy="3693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013F2A-7B92-134D-B81E-3D8BDB06F0FF}"/>
              </a:ext>
            </a:extLst>
          </p:cNvPr>
          <p:cNvSpPr txBox="1"/>
          <p:nvPr/>
        </p:nvSpPr>
        <p:spPr>
          <a:xfrm>
            <a:off x="1999488" y="2171739"/>
            <a:ext cx="73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u="sng" dirty="0">
                <a:solidFill>
                  <a:schemeClr val="bg1"/>
                </a:solidFill>
              </a:rPr>
              <a:t>*You may place the logos and images below in accordance to your slide. </a:t>
            </a:r>
            <a:endParaRPr kumimoji="1" lang="ko-KR" altLang="en-US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8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6E11F435-98CC-AA49-A56F-56A87096A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552"/>
            <a:ext cx="12192000" cy="2023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FC503EC-7BCB-C240-BB90-3A7882AFD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329" y="260844"/>
            <a:ext cx="937768" cy="34161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A295422-725F-5740-870F-5EA47C970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9500"/>
            <a:ext cx="121920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7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179943" y="200819"/>
            <a:ext cx="3897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1" dirty="0"/>
              <a:t>Conflict of interest disclosure</a:t>
            </a:r>
            <a:endParaRPr lang="en-US" altLang="ko-KR" sz="24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5158885" y="2921169"/>
            <a:ext cx="1874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solidFill>
                  <a:schemeClr val="bg1">
                    <a:lumMod val="50000"/>
                  </a:schemeClr>
                </a:solidFill>
              </a:rPr>
              <a:t>None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DA38C67-37D3-B649-9B4C-DE469AB1C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329" y="260844"/>
            <a:ext cx="937768" cy="34161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8014D2B-7C0A-A547-9D56-B7873A801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552"/>
            <a:ext cx="12192000" cy="2023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11E43A7A-96E1-7B4D-ADB3-87D1CF24D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850"/>
            <a:ext cx="1219200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8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4078364" y="3105835"/>
            <a:ext cx="4035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Font</a:t>
            </a:r>
            <a:r>
              <a:rPr lang="en-US" altLang="ko-KR" dirty="0"/>
              <a:t>: Arial, Calibri, etc. (Basic Fonts Only)</a:t>
            </a:r>
          </a:p>
          <a:p>
            <a:r>
              <a:rPr lang="en-US" altLang="ko-KR" b="1" dirty="0"/>
              <a:t>Font Size</a:t>
            </a:r>
            <a:r>
              <a:rPr lang="en-US" altLang="ko-KR" dirty="0"/>
              <a:t>: Minimum 18 point</a:t>
            </a:r>
            <a:r>
              <a:rPr lang="ko-KR" altLang="en-US" dirty="0"/>
              <a:t> </a:t>
            </a:r>
            <a:r>
              <a:rPr lang="en-US" altLang="ko-KR" dirty="0"/>
              <a:t>~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E11F435-98CC-AA49-A56F-56A87096A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552"/>
            <a:ext cx="12192000" cy="2023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FC503EC-7BCB-C240-BB90-3A7882AFD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329" y="260844"/>
            <a:ext cx="937768" cy="34161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8561ADC-FAAE-134D-85D2-018EF5AAC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850"/>
            <a:ext cx="1219200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89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176</TotalTime>
  <Words>43</Words>
  <Application>Microsoft Office PowerPoint</Application>
  <PresentationFormat>와이드스크린</PresentationFormat>
  <Paragraphs>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굴림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Myoungbo Kim</dc:creator>
  <cp:lastModifiedBy>srey bong</cp:lastModifiedBy>
  <cp:revision>14</cp:revision>
  <dcterms:created xsi:type="dcterms:W3CDTF">2024-01-25T08:36:37Z</dcterms:created>
  <dcterms:modified xsi:type="dcterms:W3CDTF">2025-02-20T10:40:29Z</dcterms:modified>
</cp:coreProperties>
</file>